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90" r:id="rId4"/>
    <p:sldId id="289" r:id="rId5"/>
    <p:sldId id="288" r:id="rId6"/>
    <p:sldId id="29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1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0" r:id="rId25"/>
    <p:sldId id="270" r:id="rId26"/>
    <p:sldId id="271" r:id="rId27"/>
    <p:sldId id="272" r:id="rId28"/>
    <p:sldId id="273" r:id="rId29"/>
    <p:sldId id="274" r:id="rId30"/>
    <p:sldId id="275" r:id="rId31"/>
    <p:sldId id="292" r:id="rId32"/>
    <p:sldId id="25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26.11.2015\&#1052;&#1072;&#1089;&#1090;&#1077;&#1088;-&#1082;&#1083;&#1072;&#1089;&#1089;\&#1058;&#1080;&#1096;&#1080;&#1085;&#1072;&#1086;&#1073;&#1088;&#1077;&#1079;&#1072;&#1085;&#1085;&#1099;&#1081;&#1084;&#1080;&#1085;&#1091;&#1089;1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26.11.2015\&#1052;&#1072;&#1089;&#1090;&#1077;&#1088;-&#1082;&#1083;&#1072;&#1089;&#1089;\&#1087;&#1088;&#1086;&#1073;&#1072;%20-1.mp3" TargetMode="Externa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095\Desktop\Мастер-класс\Что вам больше нравится\211081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480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Необычное в обычном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052736"/>
            <a:ext cx="5256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«Я – не мастер, но дети говорят: «Класс!» »</a:t>
            </a:r>
          </a:p>
          <a:p>
            <a:pPr algn="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Гусева И. А., </a:t>
            </a:r>
          </a:p>
          <a:p>
            <a:pPr algn="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воспитатель МДОУ № 95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tebook095\Desktop\Мастер-класс\Что вам больше нравится\Право-лево\5.jpg"/>
          <p:cNvPicPr>
            <a:picLocks noChangeAspect="1" noChangeArrowheads="1"/>
          </p:cNvPicPr>
          <p:nvPr/>
        </p:nvPicPr>
        <p:blipFill>
          <a:blip r:embed="rId3" cstate="print"/>
          <a:srcRect l="51923"/>
          <a:stretch>
            <a:fillRect/>
          </a:stretch>
        </p:blipFill>
        <p:spPr bwMode="auto">
          <a:xfrm>
            <a:off x="179512" y="1413832"/>
            <a:ext cx="3096344" cy="481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Notebook095\Desktop\Мастер-класс\Что вам больше нравится\Право-лево\Hw8v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72816"/>
            <a:ext cx="5684481" cy="420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tebook095\Desktop\Мастер-класс\Что вам больше нравится\Право-лево\354267.jpg"/>
          <p:cNvPicPr>
            <a:picLocks noChangeAspect="1" noChangeArrowheads="1"/>
          </p:cNvPicPr>
          <p:nvPr/>
        </p:nvPicPr>
        <p:blipFill>
          <a:blip r:embed="rId3" cstate="print"/>
          <a:srcRect b="12715"/>
          <a:stretch>
            <a:fillRect/>
          </a:stretch>
        </p:blipFill>
        <p:spPr bwMode="auto">
          <a:xfrm>
            <a:off x="179512" y="2492896"/>
            <a:ext cx="3672408" cy="213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Notebook095\Desktop\Мастер-класс\Что вам больше нравится\Право-лево\Bolshaya-stirka-Kreativnye-cirkovye-prishhepki-Pegzini-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5848" y="1052736"/>
            <a:ext cx="517815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tebook095\Desktop\Мастер-класс\Что вам больше нравится\Право-лево\9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07" y="2371872"/>
            <a:ext cx="4304189" cy="286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Notebook095\Desktop\Мастер-класс\Что вам больше нравится\Право-лево\obiecte_vechi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4392488" cy="551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otebook095\Desktop\Мастер-класс\Что вам больше нравится\Право-лево\9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1100"/>
            <a:ext cx="4382668" cy="292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Notebook095\Desktop\Мастер-класс\Что вам больше нравится\Право-лево\бижуёвина-ракет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372" y="2060848"/>
            <a:ext cx="4529304" cy="369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tebook095\Desktop\Мастер-класс\Что вам больше нравится\1361806361_by_king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379437" cy="419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Notebook095\Desktop\Мастер-класс\Что вам больше нравится\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933254" cy="250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Notebook095\Desktop\Мастер-класс\Что вам больше нравится\lost-in-so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197846" cy="295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Notebook095\Desktop\Мастер-класс\Что вам больше нравится\163123654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97152"/>
            <a:ext cx="2076839" cy="190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Notebook095\Desktop\Мастер-класс\Игра символ праздника\139_DS-102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6907043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otebook095\Desktop\Мастер-класс\Игра символ праздника\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Notebook095\Desktop\Мастер-класс\Игра символ праздника\шарлот олимп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otebook095\Desktop\Мастер-класс\Игра символ праздника\93402414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3816424" cy="569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Notebook095\Desktop\Мастер-класс\Игра символ праздника\pvc_pen_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6240692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628800"/>
            <a:ext cx="18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Красный цветок</a:t>
            </a:r>
            <a:endParaRPr lang="ru-RU" dirty="0"/>
          </a:p>
        </p:txBody>
      </p:sp>
      <p:pic>
        <p:nvPicPr>
          <p:cNvPr id="32769" name="Picture 1" descr="C:\Users\Notebook095\Desktop\687474703a2f2f696d616765732e666f7277616c6c70617065722e636f6d2f66696c65732f7468756d62732f707265766965772f39332f3933373132315f5f666163655f702e6a7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5973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Тишинаобрезанныйминус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otebook095\Desktop\Мастер-класс\Игра символ праздника\9c2a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688632" cy="53197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Notebook095\Desktop\Мастер-класс\Игра символ праздника\gl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768752" cy="505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Notebook095\Desktop\Мастер-класс\Игра символ праздника\czajnik-z-gotujaca-sie-w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10890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otebook095\Desktop\Мастер-класс\Игра символ праздника\android-640x480-wallpaper-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563882" cy="492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095\Desktop\Мастер-класс\Что вам больше нравится\1347015839_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423044" cy="495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521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«Кулинарный» поединок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проба 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Notebook095\Desktop\Мастер-класс\Из ленточек\DSCF3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25792" y="3218824"/>
            <a:ext cx="296402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Notebook095\Desktop\Мастер-класс\Из ленточек\DSCF3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29845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Notebook095\Desktop\Мастер-класс\Из ленточек\DSCF3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3888432" cy="291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84168" y="6093296"/>
            <a:ext cx="1530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Ремень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otebook095\Desktop\Мастер-класс\Из ленточек\DSCF3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164" y="876661"/>
            <a:ext cx="4335300" cy="579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Notebook095\Desktop\Мастер-класс\Из ленточек\DSCF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528392" cy="471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Декор кашпо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otebook095\Desktop\Мастер-класс\Из ленточек\DSCF3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86009" cy="532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Notebook095\Desktop\Мастер-класс\Из ленточек\DSCF3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128048"/>
            <a:ext cx="3960440" cy="529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187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Игольница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otebook095\Desktop\Мастер-класс\Из ленточек\DSCF3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54265" y="1874546"/>
            <a:ext cx="5388038" cy="403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Notebook095\Desktop\Мастер-класс\Из ленточек\DSCF3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032448" cy="538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620688"/>
            <a:ext cx="1413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Браслет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otebook095\Desktop\Мастер-класс\Из ленточек\DSCF3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368108" cy="326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Notebook095\Desktop\Мастер-класс\Из ленточек\DSCF3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874" y="2489892"/>
            <a:ext cx="3269126" cy="436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Notebook095\Desktop\Мастер-класс\Из ленточек\DSCF3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2833480" cy="378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440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Держатель для наушников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Notebook095\Desktop\yjcxyMi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171429" cy="5685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otebook095\Desktop\Мастер-класс\Из ленточек\DSCF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96" y="980728"/>
            <a:ext cx="4752528" cy="355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Notebook095\Desktop\Мастер-класс\Из ленточек\DSCF3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783" y="3292686"/>
            <a:ext cx="4534217" cy="339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24128" y="1628800"/>
            <a:ext cx="266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Рамка для фото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301208"/>
            <a:ext cx="2732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Напоминалка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095\Desktop\Мастер-класс\Что вам больше нравится\1347015839_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23044" cy="495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521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«Кулинарный» поединок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tebook095\Desktop\Мастер-класс\Что вам больше нравится\motivator-67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78489" cy="548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Notebook095\Desktop\168043749123f72dcfed5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20405" cy="61653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920880" cy="22467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«Именно творческая деятельность человека делает его существом, обращенным к будущему, созидающим его и видоизменяющим свое настоящее». </a:t>
            </a:r>
          </a:p>
          <a:p>
            <a:pPr algn="r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Выготский Л.С. 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50912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i="1" dirty="0" smtClean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920880" cy="22467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«Именно творческая деятельность человека делает его существом, обращенным к будущему, созидающим его и видоизменяющим свое настоящее». </a:t>
            </a:r>
          </a:p>
          <a:p>
            <a:pPr algn="r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Выготский Л.С. 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50912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«Порыв к творчеству может так же легко угаснуть, как и возник, если оставить его без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пищи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».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К. Паустовский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095\Desktop\Мастер-класс\Что вам больше нравится\Право-лево\pen-cup-1_280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4006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Notebook095\Desktop\Мастер-класс\Что вам больше нравится\Право-лево\48499_v.jpg"/>
          <p:cNvPicPr>
            <a:picLocks noChangeAspect="1" noChangeArrowheads="1"/>
          </p:cNvPicPr>
          <p:nvPr/>
        </p:nvPicPr>
        <p:blipFill>
          <a:blip r:embed="rId4" cstate="print"/>
          <a:srcRect r="7353"/>
          <a:stretch>
            <a:fillRect/>
          </a:stretch>
        </p:blipFill>
        <p:spPr bwMode="auto">
          <a:xfrm>
            <a:off x="4607496" y="1484784"/>
            <a:ext cx="453650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095\Desktop\Мастер-класс\Что вам больше нравится\Право-лево\10074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960440" cy="476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Notebook095\Desktop\Мастер-класс\Что вам больше нравится\Право-лево\kak-sdelat-ramochku-dlya-suvenirov-40575-large.jpg"/>
          <p:cNvPicPr>
            <a:picLocks noChangeAspect="1" noChangeArrowheads="1"/>
          </p:cNvPicPr>
          <p:nvPr/>
        </p:nvPicPr>
        <p:blipFill>
          <a:blip r:embed="rId4" cstate="print"/>
          <a:srcRect b="7383"/>
          <a:stretch>
            <a:fillRect/>
          </a:stretch>
        </p:blipFill>
        <p:spPr bwMode="auto">
          <a:xfrm>
            <a:off x="3923928" y="2204864"/>
            <a:ext cx="487220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tebook095\Desktop\Мастер-класс\Что вам больше нравится\Право-лево\KMAbFCk7O18.jpeg"/>
          <p:cNvPicPr>
            <a:picLocks noChangeAspect="1" noChangeArrowheads="1"/>
          </p:cNvPicPr>
          <p:nvPr/>
        </p:nvPicPr>
        <p:blipFill>
          <a:blip r:embed="rId3" cstate="print"/>
          <a:srcRect l="11830" r="14235" b="24828"/>
          <a:stretch>
            <a:fillRect/>
          </a:stretch>
        </p:blipFill>
        <p:spPr bwMode="auto">
          <a:xfrm>
            <a:off x="179512" y="2276872"/>
            <a:ext cx="4104456" cy="311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Notebook095\Desktop\Мастер-класс\Что вам больше нравится\Право-лево\1347015765_083.jpg"/>
          <p:cNvPicPr>
            <a:picLocks noChangeAspect="1" noChangeArrowheads="1"/>
          </p:cNvPicPr>
          <p:nvPr/>
        </p:nvPicPr>
        <p:blipFill>
          <a:blip r:embed="rId4" cstate="print"/>
          <a:srcRect l="10490" r="7285" b="17009"/>
          <a:stretch>
            <a:fillRect/>
          </a:stretch>
        </p:blipFill>
        <p:spPr bwMode="auto">
          <a:xfrm>
            <a:off x="4572000" y="2276872"/>
            <a:ext cx="4427984" cy="307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857</TotalTime>
  <Words>122</Words>
  <Application>Microsoft Office PowerPoint</Application>
  <PresentationFormat>Экран (4:3)</PresentationFormat>
  <Paragraphs>21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Notebook095</dc:creator>
  <cp:lastModifiedBy>дом</cp:lastModifiedBy>
  <cp:revision>60</cp:revision>
  <dcterms:created xsi:type="dcterms:W3CDTF">2015-06-19T09:30:17Z</dcterms:created>
  <dcterms:modified xsi:type="dcterms:W3CDTF">2015-11-13T08:04:44Z</dcterms:modified>
</cp:coreProperties>
</file>